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94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E74E11-40ED-B9C5-B8B8-959E57E54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F64164C-D3CB-C5E5-AFFF-0DF4C228CE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16DDB38-1675-8D14-5CF6-3AC0C3A31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4BBB922-3053-5F0E-8222-2524E2A74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E397AD-8619-CD12-8E1B-B89324524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4595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A76333-398B-574D-CFF9-CCADCE71F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5DE44FC-F10D-F35D-7E5D-31DEA002CD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B0DCE0-2C41-020F-D908-1BE44E0A8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84AB60-1356-01C8-9A90-CC36D4B4A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A780A7A-8AC7-B6A0-1713-8490FBD15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7390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12B5319-000E-3922-6FBE-81B449283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BF31166-9E77-7928-65DC-47667ED7A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39126B9-882A-DDD1-2FA5-E900597FE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F62F60-2F55-63EB-34C7-03812FDA7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BE96EAA-A67C-2B6E-CB80-483780A4F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3066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914DA5-BC66-48C8-BD70-49C4C2A0E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64E586-B82A-0AA6-BEE8-0952F96BE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BDA924-2459-6BC2-8B0F-558A09458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3250B97-E732-8698-136C-94EF92E07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11DC433-55D9-E10B-33F2-16B6127BD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5656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6BFE63-C576-DBC9-B966-14793CF28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C4B1640-B809-C27F-7530-86251A2F4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38CC45-B821-0A67-E802-23CB07751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B3DA7CA-F3DC-573F-A857-015BA1A82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8072A3D-A5D9-B3A3-6D26-44A5EEAF8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5087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2F5A18-3465-AAD7-424B-98CD58F5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7751F4-6887-FB67-6D42-A9B5667F8B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CCBEA23-C3CA-2E8A-756E-47BDC601B8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64F9EE0-ECE8-BD52-EAE0-AE5B1A97D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E4D58B3-DA3C-9CB8-0CD6-ACEEC85C6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E35BFD-BCE6-2C33-962E-D2BBC5664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5044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6654EB-90BE-804F-90DF-CD0226324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9CD16C5-D039-879A-1CED-487B8E66DA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C910399-CEB8-D4B2-0C0C-5731D65D8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CF5EBD5-7CC6-50C6-9D4A-15411271DA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227159D-D67A-8839-8470-87311370A1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2D7B0AA-11D3-275F-FBE2-639FBB00D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DF03342-6550-C046-8B96-F00802F8E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F8D5277-0985-63F0-AE2C-AC2CB1665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9631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A09058-AC6A-F9A0-D03B-269338C70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499C56C-43DC-3867-B3FA-9E5AC8CEA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2CFDEF7-80D5-F71F-D1D7-501A9BAB3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180838C-3E71-62D0-53DE-68ACEB1A5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506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1A7A914-769C-F2FA-9054-F68D5032E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D34AE09-A3DE-A616-36F2-F0AA0C24B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6F14364-85FB-20FB-2405-724FD58A1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777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7DB4C0-6777-8A41-56C6-485AC53F5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683845-43BF-A2C9-6F5B-D71F5A6D6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B257596-5C42-67FD-67CC-2BB845D2E7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01EB4C5-9526-D704-2CE7-BC0301FA4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C55EB2C-ADD7-78F3-85C1-274103120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1E14094-BB4A-84B0-0082-B8980B539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416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2EAD1D-C284-4792-0E96-866FEAB80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AEB6E82-684D-70C0-7A51-41424708E1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B8393FA-9D8D-9213-783F-3DF86B400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B2F4948-8992-AE42-F729-36C6186C1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100BB0-979E-800E-B725-8AA3BDF83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4330455-49F7-B479-C4C3-A761A94E2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8337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88B1F3D-8B9D-7AF0-38D9-47E585CD6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8CD44BE-A3E8-E069-08A6-010494462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3FE5BC-1ADA-EAD2-56C2-FD1E8A73D4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4B4826-1D70-4A2E-B1F7-D5DA1A52476E}" type="datetimeFigureOut">
              <a:rPr lang="fr-FR" smtClean="0"/>
              <a:t>23/02/2025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96210F1-C04C-5C38-78CF-14119A3D43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986E0D5-09A2-6112-ECE9-EFB358E8C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2879A4-21C3-4ACF-8140-9AA662929B0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5550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nregistrement d’écran 5">
            <a:hlinkClick r:id="" action="ppaction://media"/>
            <a:extLst>
              <a:ext uri="{FF2B5EF4-FFF2-40B4-BE49-F238E27FC236}">
                <a16:creationId xmlns:a16="http://schemas.microsoft.com/office/drawing/2014/main" id="{03F69C91-C125-D70A-2BE6-48466918C44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551.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59100" y="0"/>
            <a:ext cx="6273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784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5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Grand écran</PresentationFormat>
  <Paragraphs>0</Paragraphs>
  <Slides>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Abdel YEZZA</dc:creator>
  <cp:lastModifiedBy>Abdel YEZZA</cp:lastModifiedBy>
  <cp:revision>1</cp:revision>
  <dcterms:created xsi:type="dcterms:W3CDTF">2025-02-23T14:05:17Z</dcterms:created>
  <dcterms:modified xsi:type="dcterms:W3CDTF">2025-02-23T14:08:43Z</dcterms:modified>
</cp:coreProperties>
</file>

<file path=docProps/thumbnail.jpeg>
</file>